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2" r:id="rId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3" autoAdjust="0"/>
    <p:restoredTop sz="96187" autoAdjust="0"/>
  </p:normalViewPr>
  <p:slideViewPr>
    <p:cSldViewPr snapToGrid="0" showGuides="1">
      <p:cViewPr varScale="1">
        <p:scale>
          <a:sx n="103" d="100"/>
          <a:sy n="103" d="100"/>
        </p:scale>
        <p:origin x="92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9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A821A08-F2E5-51F9-CBB8-49995C7459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0EB63B8-47E7-425F-B96B-E2F736761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3B976-566C-47FD-9E3B-8E45AF67CECB}" type="datetimeFigureOut">
              <a:rPr lang="ko-KR" altLang="en-US" smtClean="0"/>
              <a:t>2023-10-12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82183D9-8249-14B0-98FF-CFB37932E1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E04E349-6D4D-B019-1975-3D9C2BF868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35677-C3DB-4482-B142-A262D887445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2775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4D15B-85C6-4C47-B6D7-965D6C3FABC8}" type="datetimeFigureOut">
              <a:rPr lang="ko-KR" altLang="en-US" smtClean="0"/>
              <a:t>2023-10-12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41741-E2E7-4316-B00B-74E0F667B43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5035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567FED62-8029-0836-8A6E-F9AA9FFC3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1905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58B340-05C5-64C1-1CB3-B458A296F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8426-9D7D-4EEE-8829-95FE45533449}" type="datetime1">
              <a:rPr lang="ko-KR" altLang="en-US" smtClean="0"/>
              <a:t>2023-10-12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C90F333-DDDE-3233-7E08-3478DEB4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텍스트 개체 틀 6">
            <a:extLst>
              <a:ext uri="{FF2B5EF4-FFF2-40B4-BE49-F238E27FC236}">
                <a16:creationId xmlns:a16="http://schemas.microsoft.com/office/drawing/2014/main" id="{CB8B03BB-2660-710F-0C38-90C42C5EF9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1998" y="1757363"/>
            <a:ext cx="10515603" cy="823912"/>
          </a:xfr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제목</a:t>
            </a:r>
          </a:p>
        </p:txBody>
      </p:sp>
      <p:sp>
        <p:nvSpPr>
          <p:cNvPr id="10" name="텍스트 개체 틀 7">
            <a:extLst>
              <a:ext uri="{FF2B5EF4-FFF2-40B4-BE49-F238E27FC236}">
                <a16:creationId xmlns:a16="http://schemas.microsoft.com/office/drawing/2014/main" id="{3AF6AC2C-B0E9-8267-F02D-3456E48498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1998" y="2761915"/>
            <a:ext cx="10515603" cy="8239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성명 </a:t>
            </a:r>
            <a:r>
              <a:rPr lang="en-US" altLang="ko-KR" dirty="0"/>
              <a:t>/ </a:t>
            </a:r>
            <a:r>
              <a:rPr lang="ko-KR" altLang="en-US" dirty="0"/>
              <a:t>소속</a:t>
            </a:r>
          </a:p>
        </p:txBody>
      </p:sp>
      <p:sp>
        <p:nvSpPr>
          <p:cNvPr id="8" name="슬라이드 번호 개체 틀 5">
            <a:extLst>
              <a:ext uri="{FF2B5EF4-FFF2-40B4-BE49-F238E27FC236}">
                <a16:creationId xmlns:a16="http://schemas.microsoft.com/office/drawing/2014/main" id="{1AFAA1E2-F42D-0B5A-730F-A4B87E28F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750" y="64452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523FA0-F15C-45AF-827D-A29B8A649FE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01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93F3FE60-A03A-DEDE-4AE1-6F8F412B8E02}"/>
              </a:ext>
            </a:extLst>
          </p:cNvPr>
          <p:cNvSpPr/>
          <p:nvPr userDrawn="1"/>
        </p:nvSpPr>
        <p:spPr>
          <a:xfrm>
            <a:off x="1" y="1562100"/>
            <a:ext cx="12192000" cy="529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D52B9EB-D8C1-6999-0D36-4FAD01E008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58B340-05C5-64C1-1CB3-B458A296F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68426-9D7D-4EEE-8829-95FE45533449}" type="datetime1">
              <a:rPr lang="ko-KR" altLang="en-US" smtClean="0"/>
              <a:t>2023-10-12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C90F333-DDDE-3233-7E08-3478DEB4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슬라이드 번호 개체 틀 5">
            <a:extLst>
              <a:ext uri="{FF2B5EF4-FFF2-40B4-BE49-F238E27FC236}">
                <a16:creationId xmlns:a16="http://schemas.microsoft.com/office/drawing/2014/main" id="{4AE12289-FA08-0BF8-C30C-25BBB39E2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750" y="64452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523FA0-F15C-45AF-827D-A29B8A649FE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3A8EA177-A91B-EC38-0AEC-A4FBA87606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750" y="803276"/>
            <a:ext cx="11630025" cy="7302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ko-KR" altLang="en-US" sz="3200" b="1" dirty="0"/>
              <a:t>슬라이드 타이틀</a:t>
            </a:r>
          </a:p>
        </p:txBody>
      </p:sp>
      <p:sp>
        <p:nvSpPr>
          <p:cNvPr id="12" name="내용 개체 틀 2">
            <a:extLst>
              <a:ext uri="{FF2B5EF4-FFF2-40B4-BE49-F238E27FC236}">
                <a16:creationId xmlns:a16="http://schemas.microsoft.com/office/drawing/2014/main" id="{F32954EF-0987-1B61-3ED8-39F5D527EA6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5275" y="1657349"/>
            <a:ext cx="11649075" cy="44672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ko-KR" altLang="en-US" dirty="0"/>
              <a:t>슬라이드 본문    최소 포인트는 맑은 고딕 기준 </a:t>
            </a:r>
            <a:r>
              <a:rPr lang="en-US" altLang="ko-KR" dirty="0"/>
              <a:t>14 </a:t>
            </a:r>
            <a:r>
              <a:rPr lang="en-US" altLang="ko-KR" dirty="0" err="1"/>
              <a:t>pt</a:t>
            </a:r>
            <a:r>
              <a:rPr lang="ko-KR" altLang="en-US" dirty="0"/>
              <a:t>를 권장합니다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656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4"/>
            <a:ext cx="12192000" cy="6849891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58B340-05C5-64C1-1CB3-B458A296F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67B3-CD75-4C05-9380-EF6ACEC2C712}" type="datetime1">
              <a:rPr lang="ko-KR" altLang="en-US" smtClean="0"/>
              <a:t>2023-10-12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C90F333-DDDE-3233-7E08-3478DEB4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3" name="슬라이드 번호 개체 틀 5">
            <a:extLst>
              <a:ext uri="{FF2B5EF4-FFF2-40B4-BE49-F238E27FC236}">
                <a16:creationId xmlns:a16="http://schemas.microsoft.com/office/drawing/2014/main" id="{4BAFDE87-C940-6DE6-6096-C99EB736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750" y="64452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23FA0-F15C-45AF-827D-A29B8A649FE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텍스트 개체 틀 6">
            <a:extLst>
              <a:ext uri="{FF2B5EF4-FFF2-40B4-BE49-F238E27FC236}">
                <a16:creationId xmlns:a16="http://schemas.microsoft.com/office/drawing/2014/main" id="{39E3B48E-96E3-F53C-BB1D-B1F37F0B09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8" y="2034456"/>
            <a:ext cx="10515603" cy="823912"/>
          </a:xfrm>
        </p:spPr>
        <p:txBody>
          <a:bodyPr>
            <a:normAutofit/>
          </a:bodyPr>
          <a:lstStyle>
            <a:lvl1pPr marL="0" indent="0" algn="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제목</a:t>
            </a:r>
          </a:p>
        </p:txBody>
      </p:sp>
      <p:sp>
        <p:nvSpPr>
          <p:cNvPr id="11" name="텍스트 개체 틀 7">
            <a:extLst>
              <a:ext uri="{FF2B5EF4-FFF2-40B4-BE49-F238E27FC236}">
                <a16:creationId xmlns:a16="http://schemas.microsoft.com/office/drawing/2014/main" id="{A856AC9E-7A17-7610-5E37-CE6A5B161F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2498" y="3039008"/>
            <a:ext cx="10515603" cy="823912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성명 </a:t>
            </a:r>
            <a:r>
              <a:rPr lang="en-US" altLang="ko-KR" dirty="0"/>
              <a:t>/ </a:t>
            </a:r>
            <a:r>
              <a:rPr lang="ko-KR" altLang="en-US" dirty="0"/>
              <a:t>소속</a:t>
            </a:r>
          </a:p>
        </p:txBody>
      </p:sp>
    </p:spTree>
    <p:extLst>
      <p:ext uri="{BB962C8B-B14F-4D97-AF65-F5344CB8AC3E}">
        <p14:creationId xmlns:p14="http://schemas.microsoft.com/office/powerpoint/2010/main" val="24920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0"/>
            <a:ext cx="12183035" cy="6858000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58B340-05C5-64C1-1CB3-B458A296F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67B3-CD75-4C05-9380-EF6ACEC2C712}" type="datetime1">
              <a:rPr lang="ko-KR" altLang="en-US" smtClean="0"/>
              <a:t>2023-10-12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C90F333-DDDE-3233-7E08-3478DEB4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23" name="슬라이드 번호 개체 틀 5">
            <a:extLst>
              <a:ext uri="{FF2B5EF4-FFF2-40B4-BE49-F238E27FC236}">
                <a16:creationId xmlns:a16="http://schemas.microsoft.com/office/drawing/2014/main" id="{4BAFDE87-C940-6DE6-6096-C99EB736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750" y="64452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23FA0-F15C-45AF-827D-A29B8A649FE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텍스트 개체 틀 6">
            <a:extLst>
              <a:ext uri="{FF2B5EF4-FFF2-40B4-BE49-F238E27FC236}">
                <a16:creationId xmlns:a16="http://schemas.microsoft.com/office/drawing/2014/main" id="{39E3B48E-96E3-F53C-BB1D-B1F37F0B09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2498" y="2150833"/>
            <a:ext cx="10515603" cy="823912"/>
          </a:xfrm>
        </p:spPr>
        <p:txBody>
          <a:bodyPr>
            <a:normAutofit/>
          </a:bodyPr>
          <a:lstStyle>
            <a:lvl1pPr marL="0" indent="0" algn="r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제목</a:t>
            </a:r>
          </a:p>
        </p:txBody>
      </p:sp>
      <p:sp>
        <p:nvSpPr>
          <p:cNvPr id="11" name="텍스트 개체 틀 7">
            <a:extLst>
              <a:ext uri="{FF2B5EF4-FFF2-40B4-BE49-F238E27FC236}">
                <a16:creationId xmlns:a16="http://schemas.microsoft.com/office/drawing/2014/main" id="{A856AC9E-7A17-7610-5E37-CE6A5B161F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2498" y="3155385"/>
            <a:ext cx="10515603" cy="823912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ko-KR" altLang="en-US" dirty="0"/>
              <a:t>성명 </a:t>
            </a:r>
            <a:r>
              <a:rPr lang="en-US" altLang="ko-KR" dirty="0"/>
              <a:t>/ </a:t>
            </a:r>
            <a:r>
              <a:rPr lang="ko-KR" altLang="en-US" dirty="0"/>
              <a:t>소속</a:t>
            </a:r>
          </a:p>
        </p:txBody>
      </p:sp>
    </p:spTree>
    <p:extLst>
      <p:ext uri="{BB962C8B-B14F-4D97-AF65-F5344CB8AC3E}">
        <p14:creationId xmlns:p14="http://schemas.microsoft.com/office/powerpoint/2010/main" val="2197252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8519A-9860-4729-B947-91400F8925BE}" type="datetime1">
              <a:rPr lang="ko-KR" altLang="en-US" smtClean="0"/>
              <a:t>2023-10-12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23FA0-F15C-45AF-827D-A29B8A649F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312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E453944A-FE87-885A-55ED-E27E00D07F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858B340-05C5-64C1-1CB3-B458A296F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067B3-CD75-4C05-9380-EF6ACEC2C712}" type="datetime1">
              <a:rPr lang="ko-KR" altLang="en-US" smtClean="0"/>
              <a:t>2023-10-12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C90F333-DDDE-3233-7E08-3478DEB45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F68E2D46-4D9B-10A8-0955-DB1FBC1FDD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9" y="152400"/>
            <a:ext cx="1385596" cy="309449"/>
          </a:xfrm>
          <a:prstGeom prst="rect">
            <a:avLst/>
          </a:prstGeom>
        </p:spPr>
      </p:pic>
      <p:sp>
        <p:nvSpPr>
          <p:cNvPr id="23" name="슬라이드 번호 개체 틀 5">
            <a:extLst>
              <a:ext uri="{FF2B5EF4-FFF2-40B4-BE49-F238E27FC236}">
                <a16:creationId xmlns:a16="http://schemas.microsoft.com/office/drawing/2014/main" id="{4BAFDE87-C940-6DE6-6096-C99EB736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750" y="64452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3523FA0-F15C-45AF-827D-A29B8A649FE6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31" name="제목 1">
            <a:extLst>
              <a:ext uri="{FF2B5EF4-FFF2-40B4-BE49-F238E27FC236}">
                <a16:creationId xmlns:a16="http://schemas.microsoft.com/office/drawing/2014/main" id="{1FD928D4-2160-D58D-3639-C409DF2205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750" y="622301"/>
            <a:ext cx="11630025" cy="73025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ko-KR" altLang="en-US" sz="3200" b="1" dirty="0"/>
              <a:t>슬라이드 타이틀</a:t>
            </a:r>
          </a:p>
        </p:txBody>
      </p:sp>
      <p:sp>
        <p:nvSpPr>
          <p:cNvPr id="34" name="내용 개체 틀 2">
            <a:extLst>
              <a:ext uri="{FF2B5EF4-FFF2-40B4-BE49-F238E27FC236}">
                <a16:creationId xmlns:a16="http://schemas.microsoft.com/office/drawing/2014/main" id="{3C41192A-0A04-8768-DB38-284675DF39F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95275" y="1552575"/>
            <a:ext cx="11649075" cy="4572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ko-KR" altLang="en-US" dirty="0"/>
              <a:t>슬라이드 본문    최소 포인트는 맑은 고딕 기준 </a:t>
            </a:r>
            <a:r>
              <a:rPr lang="en-US" altLang="ko-KR" dirty="0"/>
              <a:t>14 </a:t>
            </a:r>
            <a:r>
              <a:rPr lang="en-US" altLang="ko-KR" dirty="0" err="1"/>
              <a:t>pt</a:t>
            </a:r>
            <a:r>
              <a:rPr lang="ko-KR" altLang="en-US" dirty="0"/>
              <a:t>를 권장합니다</a:t>
            </a:r>
            <a:r>
              <a:rPr lang="en-US" altLang="ko-K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2210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9F16437-8EF7-B691-3AD4-3EC7BBAD2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64C14DB-C34D-FDD9-9880-7FEB7CEFC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B9D8AE5-B03D-8507-7DB4-B413B158F2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8519A-9860-4729-B947-91400F8925BE}" type="datetime1">
              <a:rPr lang="ko-KR" altLang="en-US" smtClean="0"/>
              <a:t>2023-10-12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BD4474-E8EE-2B18-19BC-B89E011A0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EBDF9AE-9F54-9295-1193-7586F41DB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23FA0-F15C-45AF-827D-A29B8A649FE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326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4" r:id="rId5"/>
    <p:sldLayoutId id="2147483650" r:id="rId6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16263E6-16FB-2D73-3468-7969A6280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6" y="-3332"/>
            <a:ext cx="12174553" cy="685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20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와이드스크린</PresentationFormat>
  <Paragraphs>0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4" baseType="lpstr">
      <vt:lpstr>맑은 고딕</vt:lpstr>
      <vt:lpstr>Arial</vt:lpstr>
      <vt:lpstr>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 나현</dc:creator>
  <cp:lastModifiedBy>박 지예</cp:lastModifiedBy>
  <cp:revision>14</cp:revision>
  <dcterms:created xsi:type="dcterms:W3CDTF">2023-06-28T06:17:16Z</dcterms:created>
  <dcterms:modified xsi:type="dcterms:W3CDTF">2023-10-12T04:34:17Z</dcterms:modified>
</cp:coreProperties>
</file>